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909242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World Is Not Enough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IPSC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17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15 targets (13 + 2NS)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All the long fault lines are 10 foot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351DB71-1DA9-0EF6-08D7-D9249C2E5C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89756"/>
            <a:ext cx="7025776" cy="406423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World Is Not Enough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</a:p>
          <a:p>
            <a:r>
              <a:rPr lang="en-US" dirty="0"/>
              <a:t>Rounds: 32</a:t>
            </a:r>
          </a:p>
          <a:p>
            <a:r>
              <a:rPr lang="en-US" dirty="0"/>
              <a:t>Targets: 16 IPSC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Carbine is loaded,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2491</TotalTime>
  <Words>133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2022-06-07T17:06:37Z</dcterms:modified>
  <cp:category>Shooting</cp:category>
</cp:coreProperties>
</file>

<file path=docProps/thumbnail.jpeg>
</file>